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304" r:id="rId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9FBFD"/>
    <a:srgbClr val="EDF2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003" autoAdjust="0"/>
    <p:restoredTop sz="86410" autoAdjust="0"/>
  </p:normalViewPr>
  <p:slideViewPr>
    <p:cSldViewPr>
      <p:cViewPr varScale="1">
        <p:scale>
          <a:sx n="78" d="100"/>
          <a:sy n="78" d="100"/>
        </p:scale>
        <p:origin x="102" y="57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1" d="100"/>
          <a:sy n="71" d="100"/>
        </p:scale>
        <p:origin x="-293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4F61B4-04EA-4935-9BDB-F9F48D7D48D8}" type="datetimeFigureOut">
              <a:rPr lang="it-IT" smtClean="0"/>
              <a:t>31/08/2025</a:t>
            </a:fld>
            <a:endParaRPr lang="it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F9A354-4F24-4E1A-81CB-AAD77922E9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060870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27302-8B15-4269-8DCE-CAE7F919F12F}" type="datetimeFigureOut">
              <a:rPr lang="it-IT" smtClean="0"/>
              <a:t>31/08/2025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A2C68-9C40-450D-9020-93BBF9A9691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52759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27302-8B15-4269-8DCE-CAE7F919F12F}" type="datetimeFigureOut">
              <a:rPr lang="it-IT" smtClean="0"/>
              <a:t>31/08/2025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A2C68-9C40-450D-9020-93BBF9A9691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2033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27302-8B15-4269-8DCE-CAE7F919F12F}" type="datetimeFigureOut">
              <a:rPr lang="it-IT" smtClean="0"/>
              <a:t>31/08/2025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A2C68-9C40-450D-9020-93BBF9A9691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2703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76672"/>
            <a:ext cx="10972800" cy="792088"/>
          </a:xfrm>
          <a:noFill/>
        </p:spPr>
        <p:txBody>
          <a:bodyPr>
            <a:normAutofit/>
          </a:bodyPr>
          <a:lstStyle>
            <a:lvl1pPr>
              <a:defRPr sz="21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84784"/>
            <a:ext cx="10972800" cy="4929411"/>
          </a:xfrm>
          <a:noFill/>
        </p:spPr>
        <p:txBody>
          <a:bodyPr>
            <a:normAutofit/>
          </a:bodyPr>
          <a:lstStyle>
            <a:lvl1pPr>
              <a:defRPr sz="1500">
                <a:solidFill>
                  <a:schemeClr val="tx1"/>
                </a:solidFill>
              </a:defRPr>
            </a:lvl1pPr>
            <a:lvl2pPr>
              <a:defRPr sz="135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050">
                <a:solidFill>
                  <a:schemeClr val="tx1"/>
                </a:solidFill>
              </a:defRPr>
            </a:lvl4pPr>
            <a:lvl5pPr>
              <a:defRPr sz="105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it-IT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1871531" y="119700"/>
            <a:ext cx="4748416" cy="213585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788" b="1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</a:rPr>
              <a:t>Space Renaissance International 3</a:t>
            </a:r>
            <a:r>
              <a:rPr lang="en-US" sz="788" b="1" baseline="3000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</a:rPr>
              <a:t>rd</a:t>
            </a:r>
            <a:r>
              <a:rPr lang="en-US" sz="788" b="1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</a:rPr>
              <a:t> World Congress – The Civilian Space Development – June 26</a:t>
            </a:r>
            <a:r>
              <a:rPr lang="en-US" sz="788" b="1" baseline="3000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</a:rPr>
              <a:t>th</a:t>
            </a:r>
            <a:r>
              <a:rPr lang="en-US" sz="788" b="1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</a:rPr>
              <a:t> – 30</a:t>
            </a:r>
            <a:r>
              <a:rPr lang="en-US" sz="788" b="1" baseline="3000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</a:rPr>
              <a:t>th</a:t>
            </a:r>
            <a:r>
              <a:rPr lang="en-US" sz="788" b="1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</a:rPr>
              <a:t> 2021</a:t>
            </a:r>
          </a:p>
        </p:txBody>
      </p:sp>
    </p:spTree>
    <p:extLst>
      <p:ext uri="{BB962C8B-B14F-4D97-AF65-F5344CB8AC3E}">
        <p14:creationId xmlns:p14="http://schemas.microsoft.com/office/powerpoint/2010/main" val="1625582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27302-8B15-4269-8DCE-CAE7F919F12F}" type="datetimeFigureOut">
              <a:rPr lang="it-IT" smtClean="0"/>
              <a:t>31/08/2025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A2C68-9C40-450D-9020-93BBF9A9691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1579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27302-8B15-4269-8DCE-CAE7F919F12F}" type="datetimeFigureOut">
              <a:rPr lang="it-IT" smtClean="0"/>
              <a:t>31/08/2025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A2C68-9C40-450D-9020-93BBF9A9691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3323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27302-8B15-4269-8DCE-CAE7F919F12F}" type="datetimeFigureOut">
              <a:rPr lang="it-IT" smtClean="0"/>
              <a:t>31/08/2025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A2C68-9C40-450D-9020-93BBF9A9691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5145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27302-8B15-4269-8DCE-CAE7F919F12F}" type="datetimeFigureOut">
              <a:rPr lang="it-IT" smtClean="0"/>
              <a:t>31/08/2025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A2C68-9C40-450D-9020-93BBF9A9691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5368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27302-8B15-4269-8DCE-CAE7F919F12F}" type="datetimeFigureOut">
              <a:rPr lang="it-IT" smtClean="0"/>
              <a:t>31/08/2025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A2C68-9C40-450D-9020-93BBF9A9691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07770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27302-8B15-4269-8DCE-CAE7F919F12F}" type="datetimeFigureOut">
              <a:rPr lang="it-IT" smtClean="0"/>
              <a:t>31/08/2025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A2C68-9C40-450D-9020-93BBF9A9691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82817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27302-8B15-4269-8DCE-CAE7F919F12F}" type="datetimeFigureOut">
              <a:rPr lang="it-IT" smtClean="0"/>
              <a:t>31/08/2025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A2C68-9C40-450D-9020-93BBF9A9691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43770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B27302-8B15-4269-8DCE-CAE7F919F12F}" type="datetimeFigureOut">
              <a:rPr lang="it-IT" smtClean="0"/>
              <a:t>31/08/2025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A2C68-9C40-450D-9020-93BBF9A9691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6103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8F3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btitle 2">
            <a:extLst>
              <a:ext uri="{FF2B5EF4-FFF2-40B4-BE49-F238E27FC236}">
                <a16:creationId xmlns:a16="http://schemas.microsoft.com/office/drawing/2014/main" id="{B260CA21-4986-4317-BCC8-D9701086BE80}"/>
              </a:ext>
            </a:extLst>
          </p:cNvPr>
          <p:cNvSpPr txBox="1">
            <a:spLocks/>
          </p:cNvSpPr>
          <p:nvPr/>
        </p:nvSpPr>
        <p:spPr>
          <a:xfrm>
            <a:off x="2279576" y="4427042"/>
            <a:ext cx="7704856" cy="11621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chemeClr val="bg1"/>
                </a:solidFill>
              </a:rPr>
              <a:t>paper title paper title paper title paper title</a:t>
            </a:r>
          </a:p>
          <a:p>
            <a:r>
              <a:rPr lang="en-US" sz="2400" b="1" dirty="0">
                <a:solidFill>
                  <a:schemeClr val="bg1"/>
                </a:solidFill>
              </a:rPr>
              <a:t>by paper author</a:t>
            </a:r>
            <a:endParaRPr lang="it-IT" b="1" dirty="0">
              <a:solidFill>
                <a:schemeClr val="bg1"/>
              </a:solidFill>
            </a:endParaRPr>
          </a:p>
        </p:txBody>
      </p:sp>
      <p:pic>
        <p:nvPicPr>
          <p:cNvPr id="11" name="Immagine 10">
            <a:extLst>
              <a:ext uri="{FF2B5EF4-FFF2-40B4-BE49-F238E27FC236}">
                <a16:creationId xmlns:a16="http://schemas.microsoft.com/office/drawing/2014/main" id="{2EDD85F6-5620-4CF6-89BE-02C3B8A6BA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436121"/>
            <a:ext cx="1800000" cy="1800000"/>
          </a:xfrm>
          <a:prstGeom prst="rect">
            <a:avLst/>
          </a:prstGeom>
        </p:spPr>
      </p:pic>
      <p:pic>
        <p:nvPicPr>
          <p:cNvPr id="12" name="Immagine 11">
            <a:extLst>
              <a:ext uri="{FF2B5EF4-FFF2-40B4-BE49-F238E27FC236}">
                <a16:creationId xmlns:a16="http://schemas.microsoft.com/office/drawing/2014/main" id="{B0ECE713-9D36-4905-AD71-585BE07CA57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3727" y="498757"/>
            <a:ext cx="1737364" cy="1737364"/>
          </a:xfrm>
          <a:prstGeom prst="rect">
            <a:avLst/>
          </a:prstGeom>
        </p:spPr>
      </p:pic>
      <p:sp>
        <p:nvSpPr>
          <p:cNvPr id="13" name="Title 1">
            <a:extLst>
              <a:ext uri="{FF2B5EF4-FFF2-40B4-BE49-F238E27FC236}">
                <a16:creationId xmlns:a16="http://schemas.microsoft.com/office/drawing/2014/main" id="{0BDA6495-EFF8-4A20-8E6E-C82ECF4955A6}"/>
              </a:ext>
            </a:extLst>
          </p:cNvPr>
          <p:cNvSpPr txBox="1">
            <a:spLocks/>
          </p:cNvSpPr>
          <p:nvPr/>
        </p:nvSpPr>
        <p:spPr>
          <a:xfrm>
            <a:off x="1487488" y="2812185"/>
            <a:ext cx="9144000" cy="80670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4000"/>
              </a:lnSpc>
              <a:spcBef>
                <a:spcPts val="1200"/>
              </a:spcBef>
              <a:spcAft>
                <a:spcPts val="600"/>
              </a:spcAft>
            </a:pPr>
            <a:r>
              <a:rPr lang="en-US" sz="4000" b="1" i="1" dirty="0">
                <a:solidFill>
                  <a:schemeClr val="bg1"/>
                </a:solidFill>
              </a:rPr>
              <a:t>“</a:t>
            </a:r>
            <a:r>
              <a:rPr lang="en-US" b="1" i="1" dirty="0">
                <a:solidFill>
                  <a:schemeClr val="bg1"/>
                </a:solidFill>
              </a:rPr>
              <a:t>QUALITY OF LIFE”</a:t>
            </a:r>
            <a:endParaRPr lang="it-IT" sz="3200" b="1" i="1" dirty="0">
              <a:solidFill>
                <a:schemeClr val="bg1"/>
              </a:solidFill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C43A15AF-FBD4-49DE-95A0-2E687DEACE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4799" y="2178730"/>
            <a:ext cx="9144000" cy="792088"/>
          </a:xfrm>
          <a:noFill/>
        </p:spPr>
        <p:txBody>
          <a:bodyPr>
            <a:noAutofit/>
          </a:bodyPr>
          <a:lstStyle/>
          <a:p>
            <a:pPr>
              <a:lnSpc>
                <a:spcPts val="4000"/>
              </a:lnSpc>
              <a:spcBef>
                <a:spcPts val="1200"/>
              </a:spcBef>
              <a:spcAft>
                <a:spcPts val="600"/>
              </a:spcAft>
            </a:pPr>
            <a:r>
              <a:rPr lang="en-US" sz="2400" b="1" dirty="0">
                <a:solidFill>
                  <a:schemeClr val="bg1"/>
                </a:solidFill>
              </a:rPr>
              <a:t>Space Renaissance International IV World Congress</a:t>
            </a:r>
            <a:endParaRPr lang="it-IT" sz="3600" b="1" i="1" dirty="0">
              <a:solidFill>
                <a:schemeClr val="bg1"/>
              </a:solidFill>
            </a:endParaRP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41746516-725B-49CC-8821-307AAF6D4B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61990" y="3501008"/>
            <a:ext cx="6400800" cy="432048"/>
          </a:xfrm>
        </p:spPr>
        <p:txBody>
          <a:bodyPr>
            <a:normAutofit/>
          </a:bodyPr>
          <a:lstStyle/>
          <a:p>
            <a:r>
              <a:rPr lang="en-US" sz="1800" dirty="0">
                <a:solidFill>
                  <a:schemeClr val="bg1"/>
                </a:solidFill>
              </a:rPr>
              <a:t>July 1</a:t>
            </a:r>
            <a:r>
              <a:rPr lang="en-US" sz="1800" baseline="30000" dirty="0">
                <a:solidFill>
                  <a:schemeClr val="bg1"/>
                </a:solidFill>
              </a:rPr>
              <a:t>st</a:t>
            </a:r>
            <a:r>
              <a:rPr lang="en-US" sz="1800" dirty="0">
                <a:solidFill>
                  <a:schemeClr val="bg1"/>
                </a:solidFill>
              </a:rPr>
              <a:t> – July 5</a:t>
            </a:r>
            <a:r>
              <a:rPr lang="en-US" sz="1800" baseline="30000" dirty="0">
                <a:solidFill>
                  <a:schemeClr val="bg1"/>
                </a:solidFill>
              </a:rPr>
              <a:t>th</a:t>
            </a:r>
            <a:r>
              <a:rPr lang="en-US" sz="1800" dirty="0">
                <a:solidFill>
                  <a:schemeClr val="bg1"/>
                </a:solidFill>
              </a:rPr>
              <a:t> 2026</a:t>
            </a:r>
            <a:endParaRPr lang="it-IT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547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9900" y="1268760"/>
            <a:ext cx="6172200" cy="486054"/>
          </a:xfrm>
        </p:spPr>
        <p:txBody>
          <a:bodyPr/>
          <a:lstStyle/>
          <a:p>
            <a:r>
              <a:rPr lang="en-US" dirty="0"/>
              <a:t>One more title here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09900" y="1808821"/>
            <a:ext cx="6172200" cy="3859076"/>
          </a:xfrm>
        </p:spPr>
        <p:txBody>
          <a:bodyPr/>
          <a:lstStyle/>
          <a:p>
            <a:pPr>
              <a:spcBef>
                <a:spcPts val="900"/>
              </a:spcBef>
              <a:spcAft>
                <a:spcPts val="450"/>
              </a:spcAft>
            </a:pPr>
            <a:r>
              <a:rPr lang="it-IT" dirty="0" err="1"/>
              <a:t>Feel</a:t>
            </a:r>
            <a:r>
              <a:rPr lang="it-IT" dirty="0"/>
              <a:t> free to change the text color and the background color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you</a:t>
            </a:r>
            <a:r>
              <a:rPr lang="it-IT" dirty="0"/>
              <a:t> </a:t>
            </a:r>
            <a:r>
              <a:rPr lang="it-IT" dirty="0" err="1"/>
              <a:t>prefer</a:t>
            </a:r>
            <a:endParaRPr lang="it-IT" dirty="0"/>
          </a:p>
          <a:p>
            <a:pPr>
              <a:spcBef>
                <a:spcPts val="900"/>
              </a:spcBef>
              <a:spcAft>
                <a:spcPts val="450"/>
              </a:spcAft>
            </a:pPr>
            <a:r>
              <a:rPr lang="it-IT" dirty="0" err="1"/>
              <a:t>Feel</a:t>
            </a:r>
            <a:r>
              <a:rPr lang="it-IT" dirty="0"/>
              <a:t> free to change the text color and the background color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you</a:t>
            </a:r>
            <a:r>
              <a:rPr lang="it-IT" dirty="0"/>
              <a:t> </a:t>
            </a:r>
            <a:r>
              <a:rPr lang="it-IT" dirty="0" err="1"/>
              <a:t>prefer</a:t>
            </a:r>
            <a:endParaRPr lang="it-IT" dirty="0"/>
          </a:p>
          <a:p>
            <a:pPr>
              <a:spcBef>
                <a:spcPts val="900"/>
              </a:spcBef>
              <a:spcAft>
                <a:spcPts val="450"/>
              </a:spcAft>
            </a:pPr>
            <a:r>
              <a:rPr lang="it-IT" dirty="0" err="1"/>
              <a:t>Feel</a:t>
            </a:r>
            <a:r>
              <a:rPr lang="it-IT" dirty="0"/>
              <a:t> free to change the text color and the background color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you</a:t>
            </a:r>
            <a:r>
              <a:rPr lang="it-IT" dirty="0"/>
              <a:t> </a:t>
            </a:r>
            <a:r>
              <a:rPr lang="it-IT" dirty="0" err="1"/>
              <a:t>prefer</a:t>
            </a:r>
            <a:endParaRPr lang="it-IT" dirty="0"/>
          </a:p>
          <a:p>
            <a:pPr>
              <a:spcBef>
                <a:spcPts val="900"/>
              </a:spcBef>
              <a:spcAft>
                <a:spcPts val="450"/>
              </a:spcAft>
            </a:pPr>
            <a:r>
              <a:rPr lang="it-IT" dirty="0" err="1"/>
              <a:t>Feel</a:t>
            </a:r>
            <a:r>
              <a:rPr lang="it-IT" dirty="0"/>
              <a:t> free to change the text color and the background color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you</a:t>
            </a:r>
            <a:r>
              <a:rPr lang="it-IT" dirty="0"/>
              <a:t> </a:t>
            </a:r>
            <a:r>
              <a:rPr lang="it-IT" dirty="0" err="1"/>
              <a:t>prefer</a:t>
            </a:r>
            <a:endParaRPr lang="it-IT" dirty="0"/>
          </a:p>
          <a:p>
            <a:pPr>
              <a:spcBef>
                <a:spcPts val="900"/>
              </a:spcBef>
              <a:spcAft>
                <a:spcPts val="450"/>
              </a:spcAft>
            </a:pPr>
            <a:r>
              <a:rPr lang="it-IT" dirty="0" err="1"/>
              <a:t>Feel</a:t>
            </a:r>
            <a:r>
              <a:rPr lang="it-IT" dirty="0"/>
              <a:t> free to change the text color and the background color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you</a:t>
            </a:r>
            <a:r>
              <a:rPr lang="it-IT" dirty="0"/>
              <a:t> </a:t>
            </a:r>
            <a:r>
              <a:rPr lang="it-IT" dirty="0" err="1"/>
              <a:t>prefer</a:t>
            </a:r>
            <a:endParaRPr lang="it-IT" dirty="0"/>
          </a:p>
          <a:p>
            <a:pPr>
              <a:spcBef>
                <a:spcPts val="900"/>
              </a:spcBef>
              <a:spcAft>
                <a:spcPts val="450"/>
              </a:spcAft>
            </a:pPr>
            <a:r>
              <a:rPr lang="it-IT" dirty="0" err="1"/>
              <a:t>Feel</a:t>
            </a:r>
            <a:r>
              <a:rPr lang="it-IT" dirty="0"/>
              <a:t> free to change the text color and the background color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you</a:t>
            </a:r>
            <a:r>
              <a:rPr lang="it-IT" dirty="0"/>
              <a:t> </a:t>
            </a:r>
            <a:r>
              <a:rPr lang="it-IT" dirty="0" err="1"/>
              <a:t>prefer</a:t>
            </a:r>
            <a:endParaRPr lang="it-IT" dirty="0"/>
          </a:p>
          <a:p>
            <a:pPr>
              <a:spcBef>
                <a:spcPts val="900"/>
              </a:spcBef>
              <a:spcAft>
                <a:spcPts val="450"/>
              </a:spcAft>
            </a:pPr>
            <a:r>
              <a:rPr lang="it-IT" dirty="0" err="1"/>
              <a:t>Feel</a:t>
            </a:r>
            <a:r>
              <a:rPr lang="it-IT" dirty="0"/>
              <a:t> free to change the text color and the background color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you</a:t>
            </a:r>
            <a:r>
              <a:rPr lang="it-IT" dirty="0"/>
              <a:t> </a:t>
            </a:r>
            <a:r>
              <a:rPr lang="it-IT" dirty="0" err="1"/>
              <a:t>prefer</a:t>
            </a:r>
            <a:endParaRPr lang="it-IT" dirty="0"/>
          </a:p>
          <a:p>
            <a:pPr>
              <a:spcBef>
                <a:spcPts val="900"/>
              </a:spcBef>
              <a:spcAft>
                <a:spcPts val="450"/>
              </a:spcAft>
            </a:pPr>
            <a:endParaRPr lang="it-IT" dirty="0"/>
          </a:p>
          <a:p>
            <a:pPr>
              <a:spcBef>
                <a:spcPts val="900"/>
              </a:spcBef>
              <a:spcAft>
                <a:spcPts val="450"/>
              </a:spcAft>
            </a:pPr>
            <a:endParaRPr lang="it-IT" dirty="0"/>
          </a:p>
          <a:p>
            <a:pPr>
              <a:spcBef>
                <a:spcPts val="900"/>
              </a:spcBef>
              <a:spcAft>
                <a:spcPts val="450"/>
              </a:spcAft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217347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radazioni di grigio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1282</TotalTime>
  <Words>130</Words>
  <Application>Microsoft Office PowerPoint</Application>
  <PresentationFormat>Widescreen</PresentationFormat>
  <Paragraphs>14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Space Renaissance International IV World Congress</vt:lpstr>
      <vt:lpstr>One more title here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Space Renaissance International 2nd World Congress</dc:title>
  <dc:creator>Adri</dc:creator>
  <cp:lastModifiedBy>Adriano V. Autino</cp:lastModifiedBy>
  <cp:revision>60</cp:revision>
  <dcterms:created xsi:type="dcterms:W3CDTF">2016-09-28T10:25:04Z</dcterms:created>
  <dcterms:modified xsi:type="dcterms:W3CDTF">2025-08-31T10:50:06Z</dcterms:modified>
</cp:coreProperties>
</file>