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04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F35"/>
    <a:srgbClr val="000099"/>
    <a:srgbClr val="0000CC"/>
    <a:srgbClr val="0000FF"/>
    <a:srgbClr val="F9FBFD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100" d="100"/>
          <a:sy n="100" d="100"/>
        </p:scale>
        <p:origin x="4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F61B4-04EA-4935-9BDB-F9F48D7D48D8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A354-4F24-4E1A-81CB-AAD77922E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08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27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0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noFill/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29411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03648" y="119698"/>
            <a:ext cx="6276077" cy="2539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Space Renaissance International 3</a:t>
            </a:r>
            <a:r>
              <a:rPr lang="en-US" sz="1050" b="1" baseline="300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World Congress – The Civilian Space Development – June 26</a:t>
            </a:r>
            <a:r>
              <a:rPr lang="en-US" sz="1050" b="1" baseline="300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– 30</a:t>
            </a:r>
            <a:r>
              <a:rPr lang="en-US" sz="1050" b="1" baseline="300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62558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57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32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1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36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77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81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77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7302-8B15-4269-8DCE-CAE7F919F12F}" type="datetimeFigureOut">
              <a:rPr lang="it-IT" smtClean="0"/>
              <a:t>31/08/2025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1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" y="2380719"/>
            <a:ext cx="9144000" cy="792088"/>
          </a:xfrm>
          <a:noFill/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Space Renaissance International IV World Congress</a:t>
            </a:r>
            <a:endParaRPr lang="it-IT" sz="3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43204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July 1</a:t>
            </a:r>
            <a:r>
              <a:rPr lang="en-US" sz="1800" baseline="30000" dirty="0">
                <a:solidFill>
                  <a:schemeClr val="bg1"/>
                </a:solidFill>
              </a:rPr>
              <a:t>st</a:t>
            </a:r>
            <a:r>
              <a:rPr lang="en-US" sz="1800" dirty="0">
                <a:solidFill>
                  <a:schemeClr val="bg1"/>
                </a:solidFill>
              </a:rPr>
              <a:t> – July 5</a:t>
            </a:r>
            <a:r>
              <a:rPr lang="en-US" sz="1800" baseline="30000" dirty="0">
                <a:solidFill>
                  <a:schemeClr val="bg1"/>
                </a:solidFill>
              </a:rPr>
              <a:t>th</a:t>
            </a:r>
            <a:r>
              <a:rPr lang="en-US" sz="1800" dirty="0">
                <a:solidFill>
                  <a:schemeClr val="bg1"/>
                </a:solidFill>
              </a:rPr>
              <a:t> 2026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4653136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paper title paper title paper title paper title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by paper author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2B41D81-FB34-4CE1-9A4E-844542507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121"/>
            <a:ext cx="1800000" cy="180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841B1AB-DE56-4A7B-905B-7D13F755C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00" y="498757"/>
            <a:ext cx="1737364" cy="17373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CB4AD8-86C5-426E-9FE4-386A8AA39AE0}"/>
              </a:ext>
            </a:extLst>
          </p:cNvPr>
          <p:cNvSpPr txBox="1">
            <a:spLocks/>
          </p:cNvSpPr>
          <p:nvPr/>
        </p:nvSpPr>
        <p:spPr>
          <a:xfrm>
            <a:off x="36004" y="3068669"/>
            <a:ext cx="9144000" cy="6483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1" i="1" dirty="0">
                <a:solidFill>
                  <a:schemeClr val="bg1"/>
                </a:solidFill>
              </a:rPr>
              <a:t>“</a:t>
            </a:r>
            <a:r>
              <a:rPr lang="en-US" b="1" i="1" dirty="0">
                <a:solidFill>
                  <a:schemeClr val="bg1"/>
                </a:solidFill>
              </a:rPr>
              <a:t>QUALITY OF LIFE”</a:t>
            </a:r>
            <a:endParaRPr lang="it-IT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en-US" dirty="0"/>
              <a:t>One more title here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4543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173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130</Words>
  <Application>Microsoft Office PowerPoint</Application>
  <PresentationFormat>Presentazione su schermo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Space Renaissance International IV World Congress</vt:lpstr>
      <vt:lpstr>One more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Renaissance International 2nd World Congress</dc:title>
  <dc:creator>Adri</dc:creator>
  <cp:lastModifiedBy>Adriano V. Autino</cp:lastModifiedBy>
  <cp:revision>60</cp:revision>
  <dcterms:created xsi:type="dcterms:W3CDTF">2016-09-28T10:25:04Z</dcterms:created>
  <dcterms:modified xsi:type="dcterms:W3CDTF">2025-08-31T10:51:51Z</dcterms:modified>
</cp:coreProperties>
</file>